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7" r:id="rId3"/>
    <p:sldId id="321" r:id="rId4"/>
    <p:sldId id="322" r:id="rId5"/>
    <p:sldId id="323" r:id="rId6"/>
    <p:sldId id="308" r:id="rId7"/>
    <p:sldId id="324" r:id="rId8"/>
    <p:sldId id="325" r:id="rId9"/>
    <p:sldId id="326" r:id="rId10"/>
    <p:sldId id="327" r:id="rId11"/>
    <p:sldId id="309" r:id="rId12"/>
    <p:sldId id="328" r:id="rId13"/>
    <p:sldId id="329" r:id="rId14"/>
    <p:sldId id="330" r:id="rId15"/>
    <p:sldId id="331" r:id="rId16"/>
    <p:sldId id="310" r:id="rId17"/>
    <p:sldId id="332" r:id="rId18"/>
    <p:sldId id="333" r:id="rId19"/>
    <p:sldId id="33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2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48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1026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38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94891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34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195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9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2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4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43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62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3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946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1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40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5C03-7273-41B7-823B-D615C4D1A361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D11064B-77BD-4CFB-B241-B8422875E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61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1729E-F720-4165-BC73-EBB3B3FCF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r>
              <a:rPr lang="en-US" dirty="0"/>
              <a:t>JOURNEY PPT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A4CB1-CE8B-4ED0-9796-959633740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971" y="999460"/>
            <a:ext cx="3123620" cy="4479852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Custom IDA </a:t>
            </a:r>
          </a:p>
          <a:p>
            <a:pPr algn="l"/>
            <a:r>
              <a:rPr lang="en-US" dirty="0"/>
              <a:t>19 Sept 2023 – 22 Sept 2023</a:t>
            </a:r>
          </a:p>
          <a:p>
            <a:pPr algn="l"/>
            <a:r>
              <a:rPr lang="en-US" dirty="0"/>
              <a:t>- Musaddiq Shariff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9762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A80-5808-284E-8652-90CAB5A0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F5DCE-A8D2-72B3-C27D-21809EF7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85132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B328-F737-941A-7EFC-90CD333D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3 - </a:t>
            </a:r>
            <a:r>
              <a:rPr lang="en-US" dirty="0" err="1"/>
              <a:t>PySpark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0B5FB-1B7C-B07C-0FFC-1C45DEA8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0" dirty="0">
                <a:latin typeface="ShellMedium"/>
              </a:rPr>
              <a:t>Understanding the components of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, architecture of </a:t>
            </a:r>
            <a:r>
              <a:rPr lang="en-US" kern="0" dirty="0" err="1">
                <a:latin typeface="ShellMedium"/>
              </a:rPr>
              <a:t>PySpark</a:t>
            </a:r>
            <a:endParaRPr lang="en-US" kern="0" dirty="0">
              <a:latin typeface="ShellMedium"/>
            </a:endParaRPr>
          </a:p>
          <a:p>
            <a:r>
              <a:rPr lang="en-US" kern="0" dirty="0">
                <a:latin typeface="ShellMedium"/>
              </a:rPr>
              <a:t>Understanding the Job life-cycle in </a:t>
            </a:r>
            <a:r>
              <a:rPr lang="en-US" kern="0" dirty="0" err="1">
                <a:latin typeface="ShellMedium"/>
              </a:rPr>
              <a:t>PySpark</a:t>
            </a:r>
            <a:endParaRPr lang="en-US" kern="0" dirty="0">
              <a:latin typeface="ShellMedium"/>
            </a:endParaRPr>
          </a:p>
          <a:p>
            <a:r>
              <a:rPr lang="en-US" kern="0" dirty="0">
                <a:latin typeface="ShellMedium"/>
              </a:rPr>
              <a:t>Exploring Apache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– use cases</a:t>
            </a:r>
          </a:p>
          <a:p>
            <a:r>
              <a:rPr lang="en-US" kern="0" dirty="0">
                <a:latin typeface="ShellMedium"/>
              </a:rPr>
              <a:t>Understanding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Deployment modes</a:t>
            </a:r>
          </a:p>
          <a:p>
            <a:r>
              <a:rPr lang="en-US" kern="0" dirty="0">
                <a:latin typeface="ShellMedium"/>
              </a:rPr>
              <a:t>Writing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Job – word count problem</a:t>
            </a:r>
          </a:p>
          <a:p>
            <a:r>
              <a:rPr lang="en-US" kern="0" dirty="0">
                <a:latin typeface="ShellMedium"/>
              </a:rPr>
              <a:t>Understanding Data framework, RDD</a:t>
            </a:r>
          </a:p>
          <a:p>
            <a:r>
              <a:rPr lang="en-US" kern="0" dirty="0">
                <a:latin typeface="ShellMedium"/>
              </a:rPr>
              <a:t>Understanding Transformation and Actions</a:t>
            </a:r>
          </a:p>
          <a:p>
            <a:r>
              <a:rPr lang="en-US" kern="0" dirty="0">
                <a:latin typeface="ShellMedium"/>
              </a:rPr>
              <a:t>Performing common Transformation and Actions like select, show, count, collect etc.. </a:t>
            </a:r>
          </a:p>
        </p:txBody>
      </p:sp>
    </p:spTree>
    <p:extLst>
      <p:ext uri="{BB962C8B-B14F-4D97-AF65-F5344CB8AC3E}">
        <p14:creationId xmlns:p14="http://schemas.microsoft.com/office/powerpoint/2010/main" val="1488946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E889-2520-6872-FF4C-C93ABC1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D74DF-6468-7AB9-6280-F96AE1F8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2283876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E889-2520-6872-FF4C-C93ABC1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D74DF-6468-7AB9-6280-F96AE1F8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369285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E889-2520-6872-FF4C-C93ABC1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D74DF-6468-7AB9-6280-F96AE1F8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968076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E889-2520-6872-FF4C-C93ABC1F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D74DF-6468-7AB9-6280-F96AE1F8F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35547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CC8A-D341-20A2-F05B-E2A5648F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4 </a:t>
            </a:r>
            <a:r>
              <a:rPr lang="en-US" kern="0" dirty="0">
                <a:latin typeface="ShellMedium"/>
              </a:rPr>
              <a:t>- </a:t>
            </a:r>
            <a:r>
              <a:rPr lang="en-US" kern="0" dirty="0" err="1">
                <a:latin typeface="ShellMedium"/>
              </a:rPr>
              <a:t>PySpark</a:t>
            </a:r>
            <a:r>
              <a:rPr lang="en-US" kern="0" dirty="0">
                <a:latin typeface="ShellMedium"/>
              </a:rPr>
              <a:t> cont..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574C1-6DA2-97E0-9DF1-16ECEF5C5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0" dirty="0">
                <a:latin typeface="ShellMedium"/>
              </a:rPr>
              <a:t>Understanding Spark and Fault tolerance</a:t>
            </a:r>
          </a:p>
          <a:p>
            <a:r>
              <a:rPr lang="en-US" kern="0" dirty="0">
                <a:latin typeface="ShellMedium"/>
              </a:rPr>
              <a:t>Performing transformations using sample datasets -  employee.csv and superstore.csv</a:t>
            </a:r>
          </a:p>
          <a:p>
            <a:r>
              <a:rPr lang="en-US" kern="0" dirty="0">
                <a:latin typeface="ShellMedium"/>
              </a:rPr>
              <a:t>Understanding Partitions – </a:t>
            </a:r>
            <a:r>
              <a:rPr lang="en-US" kern="0" dirty="0" err="1">
                <a:latin typeface="ShellMedium"/>
              </a:rPr>
              <a:t>Departitioning</a:t>
            </a:r>
            <a:r>
              <a:rPr lang="en-US" kern="0" dirty="0">
                <a:latin typeface="ShellMedium"/>
              </a:rPr>
              <a:t>, coalesce </a:t>
            </a:r>
          </a:p>
          <a:p>
            <a:r>
              <a:rPr lang="en-US" kern="0" dirty="0">
                <a:latin typeface="ShellMedium"/>
              </a:rPr>
              <a:t>Read – write operations in parquet, orc</a:t>
            </a:r>
          </a:p>
          <a:p>
            <a:r>
              <a:rPr lang="en-US" kern="0" dirty="0">
                <a:latin typeface="ShellMedium"/>
              </a:rPr>
              <a:t>Working on spark- </a:t>
            </a:r>
            <a:r>
              <a:rPr lang="en-US" kern="0" dirty="0" err="1">
                <a:latin typeface="ShellMedium"/>
              </a:rPr>
              <a:t>sql</a:t>
            </a:r>
            <a:r>
              <a:rPr lang="en-US" kern="0" dirty="0">
                <a:latin typeface="ShellMedium"/>
              </a:rPr>
              <a:t> : writing simple select queries</a:t>
            </a:r>
          </a:p>
          <a:p>
            <a:r>
              <a:rPr lang="en-US" kern="0" dirty="0">
                <a:latin typeface="ShellMedium"/>
              </a:rPr>
              <a:t>Understanding Caching in </a:t>
            </a:r>
            <a:r>
              <a:rPr lang="en-US" kern="0" dirty="0" err="1">
                <a:latin typeface="ShellMedium"/>
              </a:rPr>
              <a:t>PySpark</a:t>
            </a:r>
            <a:endParaRPr lang="en-US" kern="0" dirty="0">
              <a:latin typeface="ShellMediu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13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0828-0231-62E3-CE27-A62E9DFB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BED6C0C-BBCC-20C4-AE1F-B996BA70B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206521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0828-0231-62E3-CE27-A62E9DFB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D6C0C-BBCC-20C4-AE1F-B996BA70B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2716562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0828-0231-62E3-CE27-A62E9DFB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PySpark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ED6C0C-BBCC-20C4-AE1F-B996BA70B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2251437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99063-1908-92CB-0A2B-6EBDDAC1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5: Day -1 – Python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2E750-7167-6D67-E1AC-B3620169A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0" dirty="0">
                <a:latin typeface="ShellMedium"/>
              </a:rPr>
              <a:t>Working on lists, tuples, dictionaries</a:t>
            </a:r>
          </a:p>
          <a:p>
            <a:r>
              <a:rPr lang="en-US" kern="0" dirty="0">
                <a:latin typeface="ShellMedium"/>
              </a:rPr>
              <a:t>Working on map, zip, lambda functions</a:t>
            </a:r>
          </a:p>
          <a:p>
            <a:r>
              <a:rPr lang="en-US" kern="0" dirty="0">
                <a:latin typeface="ShellMedium"/>
              </a:rPr>
              <a:t>Creating simple functions</a:t>
            </a:r>
          </a:p>
          <a:p>
            <a:r>
              <a:rPr lang="en-US" kern="0" dirty="0">
                <a:latin typeface="ShellMedium"/>
              </a:rPr>
              <a:t>Python user-defined functions</a:t>
            </a:r>
          </a:p>
          <a:p>
            <a:r>
              <a:rPr lang="en-US" kern="0" dirty="0">
                <a:latin typeface="ShellMedium"/>
              </a:rPr>
              <a:t>Different types of functions</a:t>
            </a:r>
          </a:p>
          <a:p>
            <a:r>
              <a:rPr lang="en-US" kern="0" dirty="0">
                <a:latin typeface="ShellMedium"/>
              </a:rPr>
              <a:t>Iterations using enumerate, for loop, range functions</a:t>
            </a:r>
          </a:p>
          <a:p>
            <a:r>
              <a:rPr lang="en-US" kern="0" dirty="0">
                <a:latin typeface="ShellMedium"/>
              </a:rPr>
              <a:t>String formatting in python</a:t>
            </a:r>
          </a:p>
          <a:p>
            <a:endParaRPr lang="en-US" kern="0" dirty="0">
              <a:latin typeface="ShellMediu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76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168F-9FB6-A96C-8EA3-A0749CD5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9B4761-5556-9FD8-D980-D72BC7D0F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70371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168F-9FB6-A96C-8EA3-A0749CD5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B4761-5556-9FD8-D980-D72BC7D0F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873184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168F-9FB6-A96C-8EA3-A0749CD58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9B4761-5556-9FD8-D980-D72BC7D0F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31567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111B-4120-4536-1ED9-39331E47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– 2 Python cont..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FFDF3-030A-93FA-CC66-613483145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kern="0" dirty="0">
                <a:latin typeface="ShellMedium"/>
              </a:rPr>
              <a:t>Working more on functions</a:t>
            </a:r>
          </a:p>
          <a:p>
            <a:r>
              <a:rPr lang="en-US" kern="0" dirty="0">
                <a:latin typeface="ShellMedium"/>
              </a:rPr>
              <a:t>Understanding positional and keyword arguments</a:t>
            </a:r>
          </a:p>
          <a:p>
            <a:r>
              <a:rPr lang="en-US" kern="0" dirty="0">
                <a:latin typeface="ShellMedium"/>
              </a:rPr>
              <a:t>Introduction to pandas Data Framework</a:t>
            </a:r>
          </a:p>
          <a:p>
            <a:r>
              <a:rPr lang="en-US" kern="0" dirty="0">
                <a:latin typeface="ShellMedium"/>
              </a:rPr>
              <a:t>Working on series, Lists, NumPy Array</a:t>
            </a:r>
          </a:p>
          <a:p>
            <a:r>
              <a:rPr lang="en-US" kern="0" dirty="0">
                <a:latin typeface="ShellMedium"/>
              </a:rPr>
              <a:t>Accessing the datasets using pandas</a:t>
            </a:r>
          </a:p>
          <a:p>
            <a:r>
              <a:rPr lang="en-US" kern="0" dirty="0">
                <a:latin typeface="ShellMedium"/>
              </a:rPr>
              <a:t>Exploring matplotlib, </a:t>
            </a:r>
            <a:r>
              <a:rPr lang="en-US" kern="0" dirty="0" err="1">
                <a:latin typeface="ShellMedium"/>
              </a:rPr>
              <a:t>Scipy</a:t>
            </a:r>
            <a:r>
              <a:rPr lang="en-US" kern="0" dirty="0">
                <a:latin typeface="ShellMedium"/>
              </a:rPr>
              <a:t>, Scikit-learn</a:t>
            </a:r>
          </a:p>
          <a:p>
            <a:r>
              <a:rPr lang="en-US" kern="0" dirty="0">
                <a:latin typeface="ShellMedium"/>
              </a:rPr>
              <a:t>Visualizing datasets using matplotlib.py library</a:t>
            </a:r>
          </a:p>
        </p:txBody>
      </p:sp>
    </p:spTree>
    <p:extLst>
      <p:ext uri="{BB962C8B-B14F-4D97-AF65-F5344CB8AC3E}">
        <p14:creationId xmlns:p14="http://schemas.microsoft.com/office/powerpoint/2010/main" val="3727044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A80-5808-284E-8652-90CAB5A0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DF5DCE-A8D2-72B3-C27D-21809EF7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211321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A80-5808-284E-8652-90CAB5A0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F5DCE-A8D2-72B3-C27D-21809EF7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598246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7A80-5808-284E-8652-90CAB5A05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F5DCE-A8D2-72B3-C27D-21809EF70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38906311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Metadata/LabelInfo.xml><?xml version="1.0" encoding="utf-8"?>
<clbl:labelList xmlns:clbl="http://schemas.microsoft.com/office/2020/mipLabelMetadata">
  <clbl:label id="{d0cb1e24-a0e2-4a4c-9340-733297c9cd7c}" enabled="1" method="Privileged" siteId="{db1e96a8-a3da-442a-930b-235cac24cd5c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773</TotalTime>
  <Words>233</Words>
  <Application>Microsoft Office PowerPoint</Application>
  <PresentationFormat>Widescreen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ShellMedium</vt:lpstr>
      <vt:lpstr>Trebuchet MS</vt:lpstr>
      <vt:lpstr>Wingdings 3</vt:lpstr>
      <vt:lpstr>Facet</vt:lpstr>
      <vt:lpstr>JOURNEY PPT</vt:lpstr>
      <vt:lpstr>Week 5: Day -1 – Python cont..</vt:lpstr>
      <vt:lpstr>Python</vt:lpstr>
      <vt:lpstr>Python</vt:lpstr>
      <vt:lpstr>Python</vt:lpstr>
      <vt:lpstr>Day – 2 Python cont..</vt:lpstr>
      <vt:lpstr>Python</vt:lpstr>
      <vt:lpstr>Python</vt:lpstr>
      <vt:lpstr>Python</vt:lpstr>
      <vt:lpstr>Python</vt:lpstr>
      <vt:lpstr>Day 3 - PySpark</vt:lpstr>
      <vt:lpstr>PySpark</vt:lpstr>
      <vt:lpstr>PySpark</vt:lpstr>
      <vt:lpstr>PySpark</vt:lpstr>
      <vt:lpstr>PySpark</vt:lpstr>
      <vt:lpstr>Day 4 - PySpark cont.. </vt:lpstr>
      <vt:lpstr>PySpark</vt:lpstr>
      <vt:lpstr>PySpark</vt:lpstr>
      <vt:lpstr>PySpark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PPT</dc:title>
  <dc:creator>Shariff, Musaddiq SBOBNG-PTIY/FBB</dc:creator>
  <cp:lastModifiedBy>Shariff, Musaddiq SBOBNG-PTIY/FBB</cp:lastModifiedBy>
  <cp:revision>26</cp:revision>
  <dcterms:created xsi:type="dcterms:W3CDTF">2023-08-24T15:27:56Z</dcterms:created>
  <dcterms:modified xsi:type="dcterms:W3CDTF">2023-10-05T03:43:21Z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cb1e24-a0e2-4a4c-9340-733297c9cd7c_Enabled">
    <vt:lpwstr>true</vt:lpwstr>
  </property>
  <property fmtid="{D5CDD505-2E9C-101B-9397-08002B2CF9AE}" pid="3" name="MSIP_Label_d0cb1e24-a0e2-4a4c-9340-733297c9cd7c_SetDate">
    <vt:lpwstr>2023-08-25T09:33:43Z</vt:lpwstr>
  </property>
  <property fmtid="{D5CDD505-2E9C-101B-9397-08002B2CF9AE}" pid="4" name="MSIP_Label_d0cb1e24-a0e2-4a4c-9340-733297c9cd7c_Method">
    <vt:lpwstr>Privileged</vt:lpwstr>
  </property>
  <property fmtid="{D5CDD505-2E9C-101B-9397-08002B2CF9AE}" pid="5" name="MSIP_Label_d0cb1e24-a0e2-4a4c-9340-733297c9cd7c_Name">
    <vt:lpwstr>Internal</vt:lpwstr>
  </property>
  <property fmtid="{D5CDD505-2E9C-101B-9397-08002B2CF9AE}" pid="6" name="MSIP_Label_d0cb1e24-a0e2-4a4c-9340-733297c9cd7c_SiteId">
    <vt:lpwstr>db1e96a8-a3da-442a-930b-235cac24cd5c</vt:lpwstr>
  </property>
  <property fmtid="{D5CDD505-2E9C-101B-9397-08002B2CF9AE}" pid="7" name="MSIP_Label_d0cb1e24-a0e2-4a4c-9340-733297c9cd7c_ActionId">
    <vt:lpwstr>748f873d-844d-4858-8e4e-5caf84ec0320</vt:lpwstr>
  </property>
  <property fmtid="{D5CDD505-2E9C-101B-9397-08002B2CF9AE}" pid="8" name="MSIP_Label_d0cb1e24-a0e2-4a4c-9340-733297c9cd7c_ContentBits">
    <vt:lpwstr>0</vt:lpwstr>
  </property>
</Properties>
</file>